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84" r:id="rId2"/>
    <p:sldId id="385" r:id="rId3"/>
    <p:sldId id="362" r:id="rId4"/>
    <p:sldId id="355" r:id="rId5"/>
    <p:sldId id="378" r:id="rId6"/>
    <p:sldId id="388" r:id="rId7"/>
    <p:sldId id="3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60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63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69400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440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637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76527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21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21219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24805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6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414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9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2215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600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56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4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33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8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64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48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69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ircuit board&#10;&#10;Description automatically generated">
            <a:extLst>
              <a:ext uri="{FF2B5EF4-FFF2-40B4-BE49-F238E27FC236}">
                <a16:creationId xmlns:a16="http://schemas.microsoft.com/office/drawing/2014/main" id="{63FCF036-C288-4B66-89EA-BE2B87AB76F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-248" r="36024" b="201"/>
          <a:stretch/>
        </p:blipFill>
        <p:spPr>
          <a:xfrm>
            <a:off x="5181600" y="0"/>
            <a:ext cx="7010401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B12FB-449F-4107-BD9C-81DDDEBCC5D1}"/>
              </a:ext>
            </a:extLst>
          </p:cNvPr>
          <p:cNvSpPr txBox="1"/>
          <p:nvPr/>
        </p:nvSpPr>
        <p:spPr>
          <a:xfrm>
            <a:off x="810930" y="1715486"/>
            <a:ext cx="4588747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ỨNG DỤNG ĐIỀU KHIỂN THANG MÁY THÔNG MINH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966E3474-6D2F-4837-A710-2491FF339B98}"/>
              </a:ext>
            </a:extLst>
          </p:cNvPr>
          <p:cNvSpPr/>
          <p:nvPr/>
        </p:nvSpPr>
        <p:spPr>
          <a:xfrm>
            <a:off x="810930" y="568827"/>
            <a:ext cx="2856718" cy="817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panose="020B0604020202020204" pitchFamily="34" charset="0"/>
                <a:cs typeface="+mn-cs"/>
              </a:rPr>
              <a:t>ELESMART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Black" panose="020B0604020202020204" pitchFamily="34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C2BDF-7902-4D16-9DB1-ACDC500D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482" y="5142514"/>
            <a:ext cx="2292735" cy="171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60322-FC86-468A-ABBA-618345879785}"/>
              </a:ext>
            </a:extLst>
          </p:cNvPr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Nội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dung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60E9C-5A28-4A65-8722-7583A2137EE1}"/>
              </a:ext>
            </a:extLst>
          </p:cNvPr>
          <p:cNvGrpSpPr/>
          <p:nvPr/>
        </p:nvGrpSpPr>
        <p:grpSpPr>
          <a:xfrm>
            <a:off x="5551684" y="1570840"/>
            <a:ext cx="5232604" cy="646331"/>
            <a:chOff x="6027067" y="1574253"/>
            <a:chExt cx="5232604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9FC7E-7679-4408-8705-0BAFAF472590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Lý do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chọn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đê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̀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tài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4A42A1-80B0-47BD-9BBF-6084E5C8C84A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7BC1C-FC69-49D6-A215-FFA50FC3E53D}"/>
              </a:ext>
            </a:extLst>
          </p:cNvPr>
          <p:cNvGrpSpPr/>
          <p:nvPr/>
        </p:nvGrpSpPr>
        <p:grpSpPr>
          <a:xfrm>
            <a:off x="5482672" y="2771500"/>
            <a:ext cx="5232604" cy="646331"/>
            <a:chOff x="6027067" y="1574253"/>
            <a:chExt cx="5232604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8B78D-A5C2-4F30-9A7F-8F29D093C5C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Mô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hình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ứng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dụng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EC424-09C9-4419-9AF8-502733650EDB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393AEF0E-B64E-4238-B6CA-5760276EE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46606"/>
          <a:stretch/>
        </p:blipFill>
        <p:spPr>
          <a:xfrm>
            <a:off x="-789499" y="-264890"/>
            <a:ext cx="5038130" cy="7365442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15BF9EC-CC38-4DF7-87CB-4318A63C0C01}"/>
              </a:ext>
            </a:extLst>
          </p:cNvPr>
          <p:cNvGrpSpPr/>
          <p:nvPr/>
        </p:nvGrpSpPr>
        <p:grpSpPr>
          <a:xfrm>
            <a:off x="5482672" y="3848848"/>
            <a:ext cx="5232604" cy="646331"/>
            <a:chOff x="6027067" y="1574253"/>
            <a:chExt cx="5232604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2FCF65-E440-4BA7-BD21-0AAF0515BE4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Xây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dựng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hê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̣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thống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ED40E2-5E86-47E6-BE1A-4B7344468370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85DF93-9C8C-4157-B7B5-D11F930D11A5}"/>
              </a:ext>
            </a:extLst>
          </p:cNvPr>
          <p:cNvGrpSpPr/>
          <p:nvPr/>
        </p:nvGrpSpPr>
        <p:grpSpPr>
          <a:xfrm>
            <a:off x="5551684" y="4828077"/>
            <a:ext cx="5232604" cy="646331"/>
            <a:chOff x="6027067" y="1574253"/>
            <a:chExt cx="523260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3CD268-F008-4539-AE1D-3FFC5F1DF79E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Kết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quả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D55E1C-DCD8-4990-B336-78E11ADC5EAC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5F88D7-02A8-41CB-9626-61451E3F8FCC}"/>
              </a:ext>
            </a:extLst>
          </p:cNvPr>
          <p:cNvGrpSpPr/>
          <p:nvPr/>
        </p:nvGrpSpPr>
        <p:grpSpPr>
          <a:xfrm>
            <a:off x="5570156" y="5852676"/>
            <a:ext cx="5232604" cy="646331"/>
            <a:chOff x="6027067" y="1574253"/>
            <a:chExt cx="523260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6606EA-6B6B-49D3-B621-C645F74B2D57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Hướng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phát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triển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4A7262-4626-4105-B3B7-B270B4BBD337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05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95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cs typeface="Aharoni" panose="020B0604020202020204" pitchFamily="2" charset="-79"/>
              </a:rPr>
              <a:t>LÝ DO CHỌN ĐỀ TÀI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E34642-E323-41BD-9A23-E5E820A8FD95}"/>
              </a:ext>
            </a:extLst>
          </p:cNvPr>
          <p:cNvGrpSpPr/>
          <p:nvPr/>
        </p:nvGrpSpPr>
        <p:grpSpPr>
          <a:xfrm>
            <a:off x="5056080" y="1426415"/>
            <a:ext cx="1321768" cy="1321769"/>
            <a:chOff x="4760370" y="2702483"/>
            <a:chExt cx="1321768" cy="13217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4760370" y="2702483"/>
              <a:ext cx="1321768" cy="132176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64340-3AC1-43E4-942E-34FEDC6E45A1}"/>
                </a:ext>
              </a:extLst>
            </p:cNvPr>
            <p:cNvSpPr txBox="1"/>
            <p:nvPr/>
          </p:nvSpPr>
          <p:spPr>
            <a:xfrm>
              <a:off x="4760370" y="3119363"/>
              <a:ext cx="1321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02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D84A25-55AB-4ED1-B4E3-4ED77A6E9F9C}"/>
              </a:ext>
            </a:extLst>
          </p:cNvPr>
          <p:cNvGrpSpPr/>
          <p:nvPr/>
        </p:nvGrpSpPr>
        <p:grpSpPr>
          <a:xfrm>
            <a:off x="9035054" y="1570115"/>
            <a:ext cx="1027042" cy="1027042"/>
            <a:chOff x="3744280" y="4142428"/>
            <a:chExt cx="1027042" cy="102704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3744280" y="4142428"/>
              <a:ext cx="1027042" cy="1027042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02391F-0783-4C3E-8541-C215F30E7C1A}"/>
                </a:ext>
              </a:extLst>
            </p:cNvPr>
            <p:cNvSpPr txBox="1"/>
            <p:nvPr/>
          </p:nvSpPr>
          <p:spPr>
            <a:xfrm>
              <a:off x="3755233" y="4436386"/>
              <a:ext cx="1016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03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429903" y="3084499"/>
            <a:ext cx="30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Hạn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chê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́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̣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lây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lan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virus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A3E9EC-E389-4341-B8F9-AFA95FA5892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475673" y="2087300"/>
            <a:ext cx="2580407" cy="39180"/>
          </a:xfrm>
          <a:prstGeom prst="line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0B15A9-2758-44BB-A6D3-392605367286}"/>
              </a:ext>
            </a:extLst>
          </p:cNvPr>
          <p:cNvSpPr txBox="1"/>
          <p:nvPr/>
        </p:nvSpPr>
        <p:spPr>
          <a:xfrm>
            <a:off x="4301051" y="3047673"/>
            <a:ext cx="31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Cải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thiện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hê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̣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thống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an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ninh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chung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57C3D0-E38B-4EBC-B327-75E308AB8B1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377848" y="2087300"/>
            <a:ext cx="2627062" cy="19590"/>
          </a:xfrm>
          <a:prstGeom prst="line">
            <a:avLst/>
          </a:prstGeom>
          <a:ln w="38100">
            <a:solidFill>
              <a:srgbClr val="28608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4C540B-6057-4A15-8F8F-E9AE25F84253}"/>
              </a:ext>
            </a:extLst>
          </p:cNvPr>
          <p:cNvSpPr txBox="1"/>
          <p:nvPr/>
        </p:nvSpPr>
        <p:spPr>
          <a:xfrm>
            <a:off x="8188834" y="3006251"/>
            <a:ext cx="317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Tiện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lợi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va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̀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minh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hơn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8" name="Picture 37" descr="A picture containing person, indoor, object, cabinet&#10;&#10;Description automatically generated">
            <a:extLst>
              <a:ext uri="{FF2B5EF4-FFF2-40B4-BE49-F238E27FC236}">
                <a16:creationId xmlns:a16="http://schemas.microsoft.com/office/drawing/2014/main" id="{E9BEFB1B-3569-4D61-8A1D-C48C08955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9" y="4028912"/>
            <a:ext cx="3296961" cy="21990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5" name="Picture 44" descr="A picture containing sitting, light, table, holding&#10;&#10;Description automatically generated">
            <a:extLst>
              <a:ext uri="{FF2B5EF4-FFF2-40B4-BE49-F238E27FC236}">
                <a16:creationId xmlns:a16="http://schemas.microsoft.com/office/drawing/2014/main" id="{97FFA636-A4FC-4C02-8C32-742DD8856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63" y="4028912"/>
            <a:ext cx="3383466" cy="22556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8" name="Picture 47" descr="A picture containing sitting, looking, remote, blurry&#10;&#10;Description automatically generated">
            <a:extLst>
              <a:ext uri="{FF2B5EF4-FFF2-40B4-BE49-F238E27FC236}">
                <a16:creationId xmlns:a16="http://schemas.microsoft.com/office/drawing/2014/main" id="{63CFEA1E-3E10-4239-98BA-277CADB80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0" y="3927470"/>
            <a:ext cx="3383466" cy="21990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2400C95-5B68-42AD-9AA9-5B104199FAFA}"/>
              </a:ext>
            </a:extLst>
          </p:cNvPr>
          <p:cNvGrpSpPr/>
          <p:nvPr/>
        </p:nvGrpSpPr>
        <p:grpSpPr>
          <a:xfrm>
            <a:off x="963474" y="1298492"/>
            <a:ext cx="1702630" cy="1655975"/>
            <a:chOff x="7327814" y="2534319"/>
            <a:chExt cx="1702630" cy="16559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9D66575-E4C7-47FA-95A1-8EC74E9166F3}"/>
                </a:ext>
              </a:extLst>
            </p:cNvPr>
            <p:cNvSpPr/>
            <p:nvPr/>
          </p:nvSpPr>
          <p:spPr>
            <a:xfrm>
              <a:off x="7327814" y="2534319"/>
              <a:ext cx="1655975" cy="1655975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E8B5BC-29BD-48A3-83B8-2D7D99F807B4}"/>
                </a:ext>
              </a:extLst>
            </p:cNvPr>
            <p:cNvSpPr txBox="1"/>
            <p:nvPr/>
          </p:nvSpPr>
          <p:spPr>
            <a:xfrm>
              <a:off x="7374469" y="2956580"/>
              <a:ext cx="16559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01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22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89130A-23C7-4F19-BA43-AC63E1911C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r="1918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MÔ HÌNH CHUNG CỦA ỨNG DỤNG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27263" y="1631151"/>
            <a:ext cx="668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Đối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tượng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các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chung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tòa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nha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̀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hiện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đại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có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̉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dụng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thang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máy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18260" y="3093892"/>
            <a:ext cx="599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Yêu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cầu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có server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lưu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trư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̃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tin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diện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dân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3459" y="3798976"/>
            <a:ext cx="514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Các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chức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năng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chính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9" name="Oval 21">
            <a:extLst>
              <a:ext uri="{FF2B5EF4-FFF2-40B4-BE49-F238E27FC236}">
                <a16:creationId xmlns:a16="http://schemas.microsoft.com/office/drawing/2014/main" id="{69D250A1-3C64-48D3-890F-5A0EEB5E8C60}"/>
              </a:ext>
            </a:extLst>
          </p:cNvPr>
          <p:cNvSpPr>
            <a:spLocks noChangeAspect="1"/>
          </p:cNvSpPr>
          <p:nvPr/>
        </p:nvSpPr>
        <p:spPr>
          <a:xfrm>
            <a:off x="9019777" y="3828569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8B7BC-6AFB-43C9-B364-21081E827066}"/>
              </a:ext>
            </a:extLst>
          </p:cNvPr>
          <p:cNvSpPr/>
          <p:nvPr/>
        </p:nvSpPr>
        <p:spPr>
          <a:xfrm>
            <a:off x="4363570" y="2356752"/>
            <a:ext cx="5808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Xây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dựng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WEB APP.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Ngôn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ngư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̃: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Javascript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5E3F4-039E-4AD7-9F6F-DCB48961B9FE}"/>
              </a:ext>
            </a:extLst>
          </p:cNvPr>
          <p:cNvSpPr txBox="1"/>
          <p:nvPr/>
        </p:nvSpPr>
        <p:spPr>
          <a:xfrm>
            <a:off x="3145276" y="6034135"/>
            <a:ext cx="1826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Scan QR code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đê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̉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truy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cập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web app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5D9AA-0F58-4705-90D7-3FFD512C9A52}"/>
              </a:ext>
            </a:extLst>
          </p:cNvPr>
          <p:cNvSpPr txBox="1"/>
          <p:nvPr/>
        </p:nvSpPr>
        <p:spPr>
          <a:xfrm>
            <a:off x="5160535" y="6025998"/>
            <a:ext cx="202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diện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khuôn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mặt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đê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̉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đảm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bảo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an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ninh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AC55F-D946-4181-9FEA-F4317A842DF2}"/>
              </a:ext>
            </a:extLst>
          </p:cNvPr>
          <p:cNvSpPr txBox="1"/>
          <p:nvPr/>
        </p:nvSpPr>
        <p:spPr>
          <a:xfrm>
            <a:off x="7207822" y="6034135"/>
            <a:ext cx="2460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Xác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minh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khách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vào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ra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với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OAuth 2.0 protocol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của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Google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1A1B2-ED89-4955-AA30-01896C47E7A2}"/>
              </a:ext>
            </a:extLst>
          </p:cNvPr>
          <p:cNvSpPr txBox="1"/>
          <p:nvPr/>
        </p:nvSpPr>
        <p:spPr>
          <a:xfrm>
            <a:off x="9668687" y="6102150"/>
            <a:ext cx="244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Tính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năng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dùng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giọng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nói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điều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khiển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thang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máy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A0D472-63EF-4338-BA12-14C92C24D102}"/>
              </a:ext>
            </a:extLst>
          </p:cNvPr>
          <p:cNvGrpSpPr/>
          <p:nvPr/>
        </p:nvGrpSpPr>
        <p:grpSpPr>
          <a:xfrm>
            <a:off x="10279547" y="4993169"/>
            <a:ext cx="1044000" cy="1044000"/>
            <a:chOff x="10394634" y="4958328"/>
            <a:chExt cx="1044000" cy="1044000"/>
          </a:xfrm>
        </p:grpSpPr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F7739EC5-FD9A-4B49-82F1-20348EFBE28B}"/>
                </a:ext>
              </a:extLst>
            </p:cNvPr>
            <p:cNvSpPr/>
            <p:nvPr/>
          </p:nvSpPr>
          <p:spPr>
            <a:xfrm rot="10800000">
              <a:off x="10479048" y="5042742"/>
              <a:ext cx="864000" cy="864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타원 50">
              <a:extLst>
                <a:ext uri="{FF2B5EF4-FFF2-40B4-BE49-F238E27FC236}">
                  <a16:creationId xmlns:a16="http://schemas.microsoft.com/office/drawing/2014/main" id="{3C6C2ED8-CB83-4284-879B-9BA468C9497E}"/>
                </a:ext>
              </a:extLst>
            </p:cNvPr>
            <p:cNvSpPr/>
            <p:nvPr/>
          </p:nvSpPr>
          <p:spPr>
            <a:xfrm rot="10800000">
              <a:off x="10394634" y="4958328"/>
              <a:ext cx="1044000" cy="10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Chord 15">
              <a:extLst>
                <a:ext uri="{FF2B5EF4-FFF2-40B4-BE49-F238E27FC236}">
                  <a16:creationId xmlns:a16="http://schemas.microsoft.com/office/drawing/2014/main" id="{63EB42FC-44F3-4922-AA72-5F5EFA28CB5F}"/>
                </a:ext>
              </a:extLst>
            </p:cNvPr>
            <p:cNvSpPr/>
            <p:nvPr/>
          </p:nvSpPr>
          <p:spPr>
            <a:xfrm>
              <a:off x="10811486" y="5270648"/>
              <a:ext cx="199125" cy="434146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4431D8-9FBA-444D-91A3-35A07748616B}"/>
              </a:ext>
            </a:extLst>
          </p:cNvPr>
          <p:cNvGrpSpPr/>
          <p:nvPr/>
        </p:nvGrpSpPr>
        <p:grpSpPr>
          <a:xfrm>
            <a:off x="7916254" y="4998755"/>
            <a:ext cx="1044000" cy="1044000"/>
            <a:chOff x="10394634" y="4958328"/>
            <a:chExt cx="1044000" cy="1044000"/>
          </a:xfrm>
        </p:grpSpPr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3CC3803B-E8EB-41FD-A1AF-DA3C36E967EB}"/>
                </a:ext>
              </a:extLst>
            </p:cNvPr>
            <p:cNvSpPr/>
            <p:nvPr/>
          </p:nvSpPr>
          <p:spPr>
            <a:xfrm rot="10800000">
              <a:off x="10479048" y="5042742"/>
              <a:ext cx="864000" cy="864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타원 50">
              <a:extLst>
                <a:ext uri="{FF2B5EF4-FFF2-40B4-BE49-F238E27FC236}">
                  <a16:creationId xmlns:a16="http://schemas.microsoft.com/office/drawing/2014/main" id="{1A4C728E-818C-4E9A-8529-34DB05602618}"/>
                </a:ext>
              </a:extLst>
            </p:cNvPr>
            <p:cNvSpPr/>
            <p:nvPr/>
          </p:nvSpPr>
          <p:spPr>
            <a:xfrm rot="10800000">
              <a:off x="10394634" y="4958328"/>
              <a:ext cx="1044000" cy="10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252780-B7FF-4AA2-9DC8-318911EEDE33}"/>
              </a:ext>
            </a:extLst>
          </p:cNvPr>
          <p:cNvGrpSpPr/>
          <p:nvPr/>
        </p:nvGrpSpPr>
        <p:grpSpPr>
          <a:xfrm>
            <a:off x="5633064" y="4993169"/>
            <a:ext cx="1044000" cy="1044000"/>
            <a:chOff x="10394634" y="4958328"/>
            <a:chExt cx="1044000" cy="1044000"/>
          </a:xfrm>
        </p:grpSpPr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4B8A5233-0AA9-4994-B374-174787ABEFD8}"/>
                </a:ext>
              </a:extLst>
            </p:cNvPr>
            <p:cNvSpPr/>
            <p:nvPr/>
          </p:nvSpPr>
          <p:spPr>
            <a:xfrm rot="10800000">
              <a:off x="10479048" y="5042742"/>
              <a:ext cx="864000" cy="864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타원 50">
              <a:extLst>
                <a:ext uri="{FF2B5EF4-FFF2-40B4-BE49-F238E27FC236}">
                  <a16:creationId xmlns:a16="http://schemas.microsoft.com/office/drawing/2014/main" id="{409F0047-0F58-4E8B-AE7A-555BA88A498E}"/>
                </a:ext>
              </a:extLst>
            </p:cNvPr>
            <p:cNvSpPr/>
            <p:nvPr/>
          </p:nvSpPr>
          <p:spPr>
            <a:xfrm rot="10800000">
              <a:off x="10394634" y="4958328"/>
              <a:ext cx="1044000" cy="10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39541D-4A3D-4F45-925C-F0C32EBB26F4}"/>
              </a:ext>
            </a:extLst>
          </p:cNvPr>
          <p:cNvGrpSpPr/>
          <p:nvPr/>
        </p:nvGrpSpPr>
        <p:grpSpPr>
          <a:xfrm>
            <a:off x="3539491" y="4974382"/>
            <a:ext cx="1044000" cy="1044000"/>
            <a:chOff x="10394634" y="4958328"/>
            <a:chExt cx="1044000" cy="1044000"/>
          </a:xfrm>
        </p:grpSpPr>
        <p:sp>
          <p:nvSpPr>
            <p:cNvPr id="42" name="Oval 10">
              <a:extLst>
                <a:ext uri="{FF2B5EF4-FFF2-40B4-BE49-F238E27FC236}">
                  <a16:creationId xmlns:a16="http://schemas.microsoft.com/office/drawing/2014/main" id="{D7E58BE4-E3D5-41C9-A3AA-AA2CBE0C5B2D}"/>
                </a:ext>
              </a:extLst>
            </p:cNvPr>
            <p:cNvSpPr/>
            <p:nvPr/>
          </p:nvSpPr>
          <p:spPr>
            <a:xfrm rot="10800000">
              <a:off x="10479048" y="5042742"/>
              <a:ext cx="864000" cy="864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타원 50">
              <a:extLst>
                <a:ext uri="{FF2B5EF4-FFF2-40B4-BE49-F238E27FC236}">
                  <a16:creationId xmlns:a16="http://schemas.microsoft.com/office/drawing/2014/main" id="{B643FFC1-9CF6-4460-8937-68291D301DE3}"/>
                </a:ext>
              </a:extLst>
            </p:cNvPr>
            <p:cNvSpPr/>
            <p:nvPr/>
          </p:nvSpPr>
          <p:spPr>
            <a:xfrm rot="10800000">
              <a:off x="10394634" y="4958328"/>
              <a:ext cx="1044000" cy="10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7" name="Graphic 6" descr="Qr Code">
            <a:extLst>
              <a:ext uri="{FF2B5EF4-FFF2-40B4-BE49-F238E27FC236}">
                <a16:creationId xmlns:a16="http://schemas.microsoft.com/office/drawing/2014/main" id="{AAB8B83D-D3C9-4958-944F-B134035F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3483" y="5148830"/>
            <a:ext cx="664841" cy="664841"/>
          </a:xfrm>
          <a:prstGeom prst="rect">
            <a:avLst/>
          </a:prstGeom>
        </p:spPr>
      </p:pic>
      <p:sp>
        <p:nvSpPr>
          <p:cNvPr id="45" name="Freeform 23">
            <a:extLst>
              <a:ext uri="{FF2B5EF4-FFF2-40B4-BE49-F238E27FC236}">
                <a16:creationId xmlns:a16="http://schemas.microsoft.com/office/drawing/2014/main" id="{2EC88315-A9FB-4073-B291-A734709FC444}"/>
              </a:ext>
            </a:extLst>
          </p:cNvPr>
          <p:cNvSpPr>
            <a:spLocks noChangeAspect="1"/>
          </p:cNvSpPr>
          <p:nvPr/>
        </p:nvSpPr>
        <p:spPr>
          <a:xfrm flipH="1">
            <a:off x="5815560" y="5274494"/>
            <a:ext cx="666314" cy="423956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FE1FFC60-16F1-4173-B3E4-11617451A82C}"/>
              </a:ext>
            </a:extLst>
          </p:cNvPr>
          <p:cNvSpPr/>
          <p:nvPr/>
        </p:nvSpPr>
        <p:spPr>
          <a:xfrm>
            <a:off x="8293666" y="5214866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99FB00-CBC9-49B5-8A94-9686C8A43C3F}"/>
              </a:ext>
            </a:extLst>
          </p:cNvPr>
          <p:cNvCxnSpPr>
            <a:cxnSpLocks/>
          </p:cNvCxnSpPr>
          <p:nvPr/>
        </p:nvCxnSpPr>
        <p:spPr>
          <a:xfrm>
            <a:off x="4055903" y="4572000"/>
            <a:ext cx="675558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8E5194-8715-4510-9CE8-9D729EE58232}"/>
              </a:ext>
            </a:extLst>
          </p:cNvPr>
          <p:cNvCxnSpPr>
            <a:cxnSpLocks/>
          </p:cNvCxnSpPr>
          <p:nvPr/>
        </p:nvCxnSpPr>
        <p:spPr>
          <a:xfrm>
            <a:off x="4065842" y="4551877"/>
            <a:ext cx="0" cy="27854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86DED6-6D99-49A1-A7E0-D63F81FD4BC2}"/>
              </a:ext>
            </a:extLst>
          </p:cNvPr>
          <p:cNvCxnSpPr>
            <a:cxnSpLocks/>
          </p:cNvCxnSpPr>
          <p:nvPr/>
        </p:nvCxnSpPr>
        <p:spPr>
          <a:xfrm>
            <a:off x="6181650" y="4572000"/>
            <a:ext cx="0" cy="27854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116656-562C-42E9-B9A0-C03ABDE269B1}"/>
              </a:ext>
            </a:extLst>
          </p:cNvPr>
          <p:cNvCxnSpPr>
            <a:cxnSpLocks/>
          </p:cNvCxnSpPr>
          <p:nvPr/>
        </p:nvCxnSpPr>
        <p:spPr>
          <a:xfrm>
            <a:off x="8468402" y="4572000"/>
            <a:ext cx="0" cy="27854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218B0E-790A-4109-A97F-2E0E688230EE}"/>
              </a:ext>
            </a:extLst>
          </p:cNvPr>
          <p:cNvCxnSpPr>
            <a:cxnSpLocks/>
          </p:cNvCxnSpPr>
          <p:nvPr/>
        </p:nvCxnSpPr>
        <p:spPr>
          <a:xfrm>
            <a:off x="10801547" y="4562061"/>
            <a:ext cx="0" cy="27854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23">
            <a:extLst>
              <a:ext uri="{FF2B5EF4-FFF2-40B4-BE49-F238E27FC236}">
                <a16:creationId xmlns:a16="http://schemas.microsoft.com/office/drawing/2014/main" id="{FD524090-4E90-4F1E-9A8A-9775BBBBD3DD}"/>
              </a:ext>
            </a:extLst>
          </p:cNvPr>
          <p:cNvSpPr>
            <a:spLocks noChangeAspect="1"/>
          </p:cNvSpPr>
          <p:nvPr/>
        </p:nvSpPr>
        <p:spPr>
          <a:xfrm flipH="1">
            <a:off x="10811486" y="1639627"/>
            <a:ext cx="531561" cy="33821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" name="Graphic 7" descr="Download from cloud">
            <a:extLst>
              <a:ext uri="{FF2B5EF4-FFF2-40B4-BE49-F238E27FC236}">
                <a16:creationId xmlns:a16="http://schemas.microsoft.com/office/drawing/2014/main" id="{761A4A78-A213-4417-9ABC-1379D0797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9465" y="3014175"/>
            <a:ext cx="503416" cy="503416"/>
          </a:xfrm>
          <a:prstGeom prst="rect">
            <a:avLst/>
          </a:prstGeom>
        </p:spPr>
      </p:pic>
      <p:pic>
        <p:nvPicPr>
          <p:cNvPr id="11" name="Graphic 10" descr="Cmd Terminal">
            <a:extLst>
              <a:ext uri="{FF2B5EF4-FFF2-40B4-BE49-F238E27FC236}">
                <a16:creationId xmlns:a16="http://schemas.microsoft.com/office/drawing/2014/main" id="{D761609C-ED17-46D4-B28F-A34CF2A16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9547" y="2286000"/>
            <a:ext cx="491424" cy="4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7C2FB-10A6-4232-A8C1-3B59A5F2C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998" y="5606276"/>
            <a:ext cx="4450960" cy="911341"/>
          </a:xfrm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Nhận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en-US" altLang="ko-KR" sz="2400" b="1" err="1">
                <a:solidFill>
                  <a:schemeClr val="accent2"/>
                </a:solidFill>
              </a:rPr>
              <a:t>diện</a:t>
            </a:r>
            <a:r>
              <a:rPr lang="en-US" altLang="ko-KR" sz="2400" b="1">
                <a:solidFill>
                  <a:schemeClr val="accent2"/>
                </a:solidFill>
              </a:rPr>
              <a:t> khuôn mặt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6CA0B298-F81A-487F-AE5B-1FF46962E6FC}"/>
              </a:ext>
            </a:extLst>
          </p:cNvPr>
          <p:cNvSpPr/>
          <p:nvPr/>
        </p:nvSpPr>
        <p:spPr>
          <a:xfrm>
            <a:off x="0" y="1770077"/>
            <a:ext cx="12192000" cy="3629897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 39">
            <a:extLst>
              <a:ext uri="{FF2B5EF4-FFF2-40B4-BE49-F238E27FC236}">
                <a16:creationId xmlns:a16="http://schemas.microsoft.com/office/drawing/2014/main" id="{2004FEE2-9530-4AF1-8959-ABCFC67EAF0E}"/>
              </a:ext>
            </a:extLst>
          </p:cNvPr>
          <p:cNvSpPr>
            <a:spLocks noChangeAspect="1"/>
          </p:cNvSpPr>
          <p:nvPr/>
        </p:nvSpPr>
        <p:spPr>
          <a:xfrm>
            <a:off x="3094348" y="2563118"/>
            <a:ext cx="1699322" cy="915567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Server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070B69B-8CC3-46AA-9B50-28EA9467C49F}"/>
              </a:ext>
            </a:extLst>
          </p:cNvPr>
          <p:cNvSpPr/>
          <p:nvPr/>
        </p:nvSpPr>
        <p:spPr>
          <a:xfrm>
            <a:off x="1814278" y="3000469"/>
            <a:ext cx="892893" cy="457200"/>
          </a:xfrm>
          <a:prstGeom prst="leftRightArrow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C80FC-2FFE-44FA-962C-2C73CE3EE55A}"/>
              </a:ext>
            </a:extLst>
          </p:cNvPr>
          <p:cNvCxnSpPr/>
          <p:nvPr/>
        </p:nvCxnSpPr>
        <p:spPr>
          <a:xfrm>
            <a:off x="4866607" y="2835786"/>
            <a:ext cx="931178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EBA1B9-74BB-4793-B7BB-66D58D33384C}"/>
              </a:ext>
            </a:extLst>
          </p:cNvPr>
          <p:cNvCxnSpPr/>
          <p:nvPr/>
        </p:nvCxnSpPr>
        <p:spPr>
          <a:xfrm>
            <a:off x="4866607" y="3478685"/>
            <a:ext cx="931178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EF3834-3028-496E-8DC8-DE9CF636D379}"/>
              </a:ext>
            </a:extLst>
          </p:cNvPr>
          <p:cNvSpPr txBox="1"/>
          <p:nvPr/>
        </p:nvSpPr>
        <p:spPr>
          <a:xfrm>
            <a:off x="4895885" y="3483722"/>
            <a:ext cx="822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Khớp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BC309-47B4-4243-B3E5-4E1927075432}"/>
              </a:ext>
            </a:extLst>
          </p:cNvPr>
          <p:cNvSpPr txBox="1"/>
          <p:nvPr/>
        </p:nvSpPr>
        <p:spPr>
          <a:xfrm>
            <a:off x="4537909" y="2382058"/>
            <a:ext cx="158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Không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khớp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5FCA5-8602-44FC-B08B-B3C790AD214E}"/>
              </a:ext>
            </a:extLst>
          </p:cNvPr>
          <p:cNvSpPr txBox="1"/>
          <p:nvPr/>
        </p:nvSpPr>
        <p:spPr>
          <a:xfrm>
            <a:off x="6090682" y="2620779"/>
            <a:ext cx="1624360" cy="36933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Người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lạ</a:t>
            </a:r>
          </a:p>
        </p:txBody>
      </p:sp>
      <p:pic>
        <p:nvPicPr>
          <p:cNvPr id="29" name="Picture 28" descr="A picture containing clock&#10;&#10;Description automatically generated">
            <a:extLst>
              <a:ext uri="{FF2B5EF4-FFF2-40B4-BE49-F238E27FC236}">
                <a16:creationId xmlns:a16="http://schemas.microsoft.com/office/drawing/2014/main" id="{177FBAB9-0A36-42DE-8379-F7941CEAF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2" y="5598536"/>
            <a:ext cx="694447" cy="92682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7BF0-DB59-4C8B-8A25-D28211E53049}"/>
              </a:ext>
            </a:extLst>
          </p:cNvPr>
          <p:cNvGrpSpPr/>
          <p:nvPr/>
        </p:nvGrpSpPr>
        <p:grpSpPr>
          <a:xfrm>
            <a:off x="424865" y="2201793"/>
            <a:ext cx="1064080" cy="2033164"/>
            <a:chOff x="4829925" y="3996003"/>
            <a:chExt cx="1369129" cy="261602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D94275-B7C9-48E7-A8CA-38E43C801700}"/>
                </a:ext>
              </a:extLst>
            </p:cNvPr>
            <p:cNvGrpSpPr/>
            <p:nvPr/>
          </p:nvGrpSpPr>
          <p:grpSpPr>
            <a:xfrm>
              <a:off x="4829925" y="3996003"/>
              <a:ext cx="1369129" cy="2616029"/>
              <a:chOff x="3688167" y="3417317"/>
              <a:chExt cx="1152686" cy="2202466"/>
            </a:xfrm>
          </p:grpSpPr>
          <p:sp>
            <p:nvSpPr>
              <p:cNvPr id="32" name="Rounded Rectangle 17">
                <a:extLst>
                  <a:ext uri="{FF2B5EF4-FFF2-40B4-BE49-F238E27FC236}">
                    <a16:creationId xmlns:a16="http://schemas.microsoft.com/office/drawing/2014/main" id="{65DCE4E7-7A72-4647-BC88-7E1F46F4E235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D4E33B-CC64-4C2C-8961-C66177A1747B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4" name="Rounded Rectangle 20">
                <a:extLst>
                  <a:ext uri="{FF2B5EF4-FFF2-40B4-BE49-F238E27FC236}">
                    <a16:creationId xmlns:a16="http://schemas.microsoft.com/office/drawing/2014/main" id="{58931077-DD5E-4990-B42A-21F946EF3D49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18892C9-B9A5-407A-BDCD-F07E67E53B25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00533B-9823-47A1-A7C0-966A47A1990B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42B71A4B-725D-4CBC-A451-08F0FE530DF3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028" name="Picture 4" descr="Face Recognition using OpenCV – Part 3 | pytorials.com">
              <a:extLst>
                <a:ext uri="{FF2B5EF4-FFF2-40B4-BE49-F238E27FC236}">
                  <a16:creationId xmlns:a16="http://schemas.microsoft.com/office/drawing/2014/main" id="{D725E053-DE1F-4CE3-9A6D-C3411C206D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7" t="14455" r="33655" b="10031"/>
            <a:stretch/>
          </p:blipFill>
          <p:spPr bwMode="auto">
            <a:xfrm>
              <a:off x="4912196" y="4257606"/>
              <a:ext cx="1208356" cy="2019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8C35D5E-0A2D-4602-A3AE-860B912D4676}"/>
              </a:ext>
            </a:extLst>
          </p:cNvPr>
          <p:cNvSpPr txBox="1"/>
          <p:nvPr/>
        </p:nvSpPr>
        <p:spPr>
          <a:xfrm>
            <a:off x="6094540" y="3395855"/>
            <a:ext cx="1624360" cy="36933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Cư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dân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AE9B3BD-42E2-42C1-A44E-3F5BA79C81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2887" y="3838615"/>
            <a:ext cx="2200806" cy="164670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1D789DC2-E4E7-41FF-B956-17FE7EB1F9F1}"/>
              </a:ext>
            </a:extLst>
          </p:cNvPr>
          <p:cNvSpPr/>
          <p:nvPr/>
        </p:nvSpPr>
        <p:spPr>
          <a:xfrm>
            <a:off x="11157663" y="2348244"/>
            <a:ext cx="914401" cy="91440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Chủ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hô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̣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ounded Rectangle 3">
            <a:extLst>
              <a:ext uri="{FF2B5EF4-FFF2-40B4-BE49-F238E27FC236}">
                <a16:creationId xmlns:a16="http://schemas.microsoft.com/office/drawing/2014/main" id="{62F75BEC-46AE-4CF9-A1AD-944E11900541}"/>
              </a:ext>
            </a:extLst>
          </p:cNvPr>
          <p:cNvSpPr/>
          <p:nvPr/>
        </p:nvSpPr>
        <p:spPr>
          <a:xfrm rot="5400000">
            <a:off x="8435097" y="2030178"/>
            <a:ext cx="132954" cy="1573064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FD7448-28C1-4569-A8A7-1516502AB0EB}"/>
              </a:ext>
            </a:extLst>
          </p:cNvPr>
          <p:cNvSpPr/>
          <p:nvPr/>
        </p:nvSpPr>
        <p:spPr>
          <a:xfrm>
            <a:off x="7444962" y="1966560"/>
            <a:ext cx="1803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Yêu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cầu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nhập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tin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CDE802-9022-463E-B500-64B5B1D7C206}"/>
              </a:ext>
            </a:extLst>
          </p:cNvPr>
          <p:cNvSpPr txBox="1"/>
          <p:nvPr/>
        </p:nvSpPr>
        <p:spPr>
          <a:xfrm>
            <a:off x="9041320" y="2384674"/>
            <a:ext cx="1624360" cy="73866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Họ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tên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:…………..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Sô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́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tầng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:…………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Sô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́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phòng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:……….</a:t>
            </a:r>
          </a:p>
        </p:txBody>
      </p:sp>
      <p:pic>
        <p:nvPicPr>
          <p:cNvPr id="51" name="Graphic 50" descr="Chat bubble">
            <a:extLst>
              <a:ext uri="{FF2B5EF4-FFF2-40B4-BE49-F238E27FC236}">
                <a16:creationId xmlns:a16="http://schemas.microsoft.com/office/drawing/2014/main" id="{1D837885-B7DB-4973-AB06-6312C63B0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33304" y="2126375"/>
            <a:ext cx="580799" cy="580799"/>
          </a:xfrm>
          <a:prstGeom prst="rect">
            <a:avLst/>
          </a:prstGeom>
        </p:spPr>
      </p:pic>
      <p:sp>
        <p:nvSpPr>
          <p:cNvPr id="52" name="Rounded Rectangle 3">
            <a:extLst>
              <a:ext uri="{FF2B5EF4-FFF2-40B4-BE49-F238E27FC236}">
                <a16:creationId xmlns:a16="http://schemas.microsoft.com/office/drawing/2014/main" id="{C0B0C148-71AB-4A15-B2CA-2467E372FBAD}"/>
              </a:ext>
            </a:extLst>
          </p:cNvPr>
          <p:cNvSpPr/>
          <p:nvPr/>
        </p:nvSpPr>
        <p:spPr>
          <a:xfrm rot="10800000">
            <a:off x="11553626" y="3243295"/>
            <a:ext cx="126382" cy="553812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410448-9243-4E45-A17F-2A4D0F90C583}"/>
              </a:ext>
            </a:extLst>
          </p:cNvPr>
          <p:cNvSpPr/>
          <p:nvPr/>
        </p:nvSpPr>
        <p:spPr>
          <a:xfrm>
            <a:off x="11535816" y="3229069"/>
            <a:ext cx="775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Xác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54" name="Graphic 53" descr="Elevator">
            <a:extLst>
              <a:ext uri="{FF2B5EF4-FFF2-40B4-BE49-F238E27FC236}">
                <a16:creationId xmlns:a16="http://schemas.microsoft.com/office/drawing/2014/main" id="{A0D71C4F-07C4-4C1C-9E6E-C2C19521C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28993" y="3777757"/>
            <a:ext cx="914400" cy="9144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60239EF-7FE5-400B-BC6B-770AECD4A774}"/>
              </a:ext>
            </a:extLst>
          </p:cNvPr>
          <p:cNvSpPr/>
          <p:nvPr/>
        </p:nvSpPr>
        <p:spPr>
          <a:xfrm>
            <a:off x="10276094" y="4739078"/>
            <a:ext cx="18428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Thang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tới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đúng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vị trí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tầng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6" name="Rounded Rectangle 3">
            <a:extLst>
              <a:ext uri="{FF2B5EF4-FFF2-40B4-BE49-F238E27FC236}">
                <a16:creationId xmlns:a16="http://schemas.microsoft.com/office/drawing/2014/main" id="{E0C47DEA-32E8-4726-9425-027429106E7B}"/>
              </a:ext>
            </a:extLst>
          </p:cNvPr>
          <p:cNvSpPr/>
          <p:nvPr/>
        </p:nvSpPr>
        <p:spPr>
          <a:xfrm rot="5400000">
            <a:off x="10858241" y="2496520"/>
            <a:ext cx="147794" cy="530737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7" name="Graphic 56" descr="Radio microphone">
            <a:extLst>
              <a:ext uri="{FF2B5EF4-FFF2-40B4-BE49-F238E27FC236}">
                <a16:creationId xmlns:a16="http://schemas.microsoft.com/office/drawing/2014/main" id="{67665865-231B-4E9F-A7C4-723F3272F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2416" y="4258692"/>
            <a:ext cx="514109" cy="514109"/>
          </a:xfrm>
          <a:prstGeom prst="rect">
            <a:avLst/>
          </a:prstGeom>
        </p:spPr>
      </p:pic>
      <p:pic>
        <p:nvPicPr>
          <p:cNvPr id="58" name="Picture 57" descr="A close up of a calculator&#10;&#10;Description automatically generated">
            <a:extLst>
              <a:ext uri="{FF2B5EF4-FFF2-40B4-BE49-F238E27FC236}">
                <a16:creationId xmlns:a16="http://schemas.microsoft.com/office/drawing/2014/main" id="{B3710305-B017-4BD8-8BE5-BDDB8F06BAF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t="4310" r="15739" b="27168"/>
          <a:stretch/>
        </p:blipFill>
        <p:spPr>
          <a:xfrm>
            <a:off x="8095432" y="3216108"/>
            <a:ext cx="634197" cy="622507"/>
          </a:xfrm>
          <a:prstGeom prst="rect">
            <a:avLst/>
          </a:prstGeom>
        </p:spPr>
      </p:pic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FD9DE981-2213-410E-8E47-6293262B18EF}"/>
              </a:ext>
            </a:extLst>
          </p:cNvPr>
          <p:cNvSpPr/>
          <p:nvPr/>
        </p:nvSpPr>
        <p:spPr>
          <a:xfrm rot="5400000">
            <a:off x="7839645" y="3367934"/>
            <a:ext cx="131183" cy="380391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FA8AC9-E06F-446B-B737-3DF5B2BA2323}"/>
              </a:ext>
            </a:extLst>
          </p:cNvPr>
          <p:cNvSpPr/>
          <p:nvPr/>
        </p:nvSpPr>
        <p:spPr>
          <a:xfrm>
            <a:off x="7736952" y="3797107"/>
            <a:ext cx="14903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Nhấn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phím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điều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khiển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1" name="Rounded Rectangle 3">
            <a:extLst>
              <a:ext uri="{FF2B5EF4-FFF2-40B4-BE49-F238E27FC236}">
                <a16:creationId xmlns:a16="http://schemas.microsoft.com/office/drawing/2014/main" id="{F00106E6-76D4-4EE9-ACC3-CE72F4B654BE}"/>
              </a:ext>
            </a:extLst>
          </p:cNvPr>
          <p:cNvSpPr/>
          <p:nvPr/>
        </p:nvSpPr>
        <p:spPr>
          <a:xfrm rot="5940416">
            <a:off x="9689780" y="2654312"/>
            <a:ext cx="159453" cy="2169934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ed Rectangle 3">
            <a:extLst>
              <a:ext uri="{FF2B5EF4-FFF2-40B4-BE49-F238E27FC236}">
                <a16:creationId xmlns:a16="http://schemas.microsoft.com/office/drawing/2014/main" id="{D75D4228-9C48-453D-B791-A390A2D22B16}"/>
              </a:ext>
            </a:extLst>
          </p:cNvPr>
          <p:cNvSpPr/>
          <p:nvPr/>
        </p:nvSpPr>
        <p:spPr>
          <a:xfrm>
            <a:off x="6813880" y="3774684"/>
            <a:ext cx="131183" cy="380391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DFDF237-BF21-4202-B45C-78251EDFFC9B}"/>
              </a:ext>
            </a:extLst>
          </p:cNvPr>
          <p:cNvSpPr/>
          <p:nvPr/>
        </p:nvSpPr>
        <p:spPr>
          <a:xfrm>
            <a:off x="5019396" y="4217249"/>
            <a:ext cx="1707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Điều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khiển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bằng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giọng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nói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5" name="Rounded Rectangle 3">
            <a:extLst>
              <a:ext uri="{FF2B5EF4-FFF2-40B4-BE49-F238E27FC236}">
                <a16:creationId xmlns:a16="http://schemas.microsoft.com/office/drawing/2014/main" id="{5C28A5A6-863A-4250-9E76-E5E5D6B04368}"/>
              </a:ext>
            </a:extLst>
          </p:cNvPr>
          <p:cNvSpPr/>
          <p:nvPr/>
        </p:nvSpPr>
        <p:spPr>
          <a:xfrm rot="5400000">
            <a:off x="8865555" y="2820563"/>
            <a:ext cx="144420" cy="3591078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Text Placeholder 1">
            <a:extLst>
              <a:ext uri="{FF2B5EF4-FFF2-40B4-BE49-F238E27FC236}">
                <a16:creationId xmlns:a16="http://schemas.microsoft.com/office/drawing/2014/main" id="{36102AFC-EB4F-4D1E-8309-87B53B4207F5}"/>
              </a:ext>
            </a:extLst>
          </p:cNvPr>
          <p:cNvSpPr txBox="1">
            <a:spLocks/>
          </p:cNvSpPr>
          <p:nvPr/>
        </p:nvSpPr>
        <p:spPr>
          <a:xfrm>
            <a:off x="7369102" y="5606277"/>
            <a:ext cx="4753090" cy="91908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"/>
                <a:cs typeface="Arial" pitchFamily="34" charset="0"/>
              </a:rPr>
              <a:t>Nhận dạng giọng nói</a:t>
            </a:r>
            <a:endParaRPr kumimoji="0" lang="ko-KR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Oval 10">
            <a:extLst>
              <a:ext uri="{FF2B5EF4-FFF2-40B4-BE49-F238E27FC236}">
                <a16:creationId xmlns:a16="http://schemas.microsoft.com/office/drawing/2014/main" id="{B5979536-37BE-4F38-BB77-B6C746C6784C}"/>
              </a:ext>
            </a:extLst>
          </p:cNvPr>
          <p:cNvSpPr/>
          <p:nvPr/>
        </p:nvSpPr>
        <p:spPr>
          <a:xfrm rot="10800000">
            <a:off x="6208074" y="5625206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27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타원 50">
            <a:extLst>
              <a:ext uri="{FF2B5EF4-FFF2-40B4-BE49-F238E27FC236}">
                <a16:creationId xmlns:a16="http://schemas.microsoft.com/office/drawing/2014/main" id="{8340BB04-7F96-4FA2-9009-D18BFDF80F19}"/>
              </a:ext>
            </a:extLst>
          </p:cNvPr>
          <p:cNvSpPr/>
          <p:nvPr/>
        </p:nvSpPr>
        <p:spPr>
          <a:xfrm rot="10800000">
            <a:off x="6123660" y="5540792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Chord 15">
            <a:extLst>
              <a:ext uri="{FF2B5EF4-FFF2-40B4-BE49-F238E27FC236}">
                <a16:creationId xmlns:a16="http://schemas.microsoft.com/office/drawing/2014/main" id="{36C01C03-A854-440E-8500-2472F0ECD35E}"/>
              </a:ext>
            </a:extLst>
          </p:cNvPr>
          <p:cNvSpPr/>
          <p:nvPr/>
        </p:nvSpPr>
        <p:spPr>
          <a:xfrm>
            <a:off x="6540512" y="58531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Text Placeholder 1">
            <a:extLst>
              <a:ext uri="{FF2B5EF4-FFF2-40B4-BE49-F238E27FC236}">
                <a16:creationId xmlns:a16="http://schemas.microsoft.com/office/drawing/2014/main" id="{C5FDB6E5-3E9A-4F51-A398-9D29025F0367}"/>
              </a:ext>
            </a:extLst>
          </p:cNvPr>
          <p:cNvSpPr txBox="1">
            <a:spLocks/>
          </p:cNvSpPr>
          <p:nvPr/>
        </p:nvSpPr>
        <p:spPr>
          <a:xfrm>
            <a:off x="86333" y="539330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XÂY DỰNG HỆ THỐNG</a:t>
            </a:r>
          </a:p>
        </p:txBody>
      </p:sp>
    </p:spTree>
    <p:extLst>
      <p:ext uri="{BB962C8B-B14F-4D97-AF65-F5344CB8AC3E}">
        <p14:creationId xmlns:p14="http://schemas.microsoft.com/office/powerpoint/2010/main" val="266198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1">
            <a:extLst>
              <a:ext uri="{FF2B5EF4-FFF2-40B4-BE49-F238E27FC236}">
                <a16:creationId xmlns:a16="http://schemas.microsoft.com/office/drawing/2014/main" id="{92F0D716-7307-4B45-93C0-7FFF441D17B8}"/>
              </a:ext>
            </a:extLst>
          </p:cNvPr>
          <p:cNvSpPr txBox="1">
            <a:spLocks/>
          </p:cNvSpPr>
          <p:nvPr/>
        </p:nvSpPr>
        <p:spPr>
          <a:xfrm>
            <a:off x="86333" y="539330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82BE">
                    <a:lumMod val="75000"/>
                  </a:srgbClr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KẾT QUẢ</a:t>
            </a:r>
          </a:p>
        </p:txBody>
      </p:sp>
      <p:sp>
        <p:nvSpPr>
          <p:cNvPr id="63" name="직사각형 17">
            <a:extLst>
              <a:ext uri="{FF2B5EF4-FFF2-40B4-BE49-F238E27FC236}">
                <a16:creationId xmlns:a16="http://schemas.microsoft.com/office/drawing/2014/main" id="{AE443756-8E85-45DE-830B-D3202F0BDBCE}"/>
              </a:ext>
            </a:extLst>
          </p:cNvPr>
          <p:cNvSpPr/>
          <p:nvPr/>
        </p:nvSpPr>
        <p:spPr>
          <a:xfrm>
            <a:off x="0" y="6413804"/>
            <a:ext cx="12192000" cy="46026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C5CB6B-A068-4815-BF63-49AD749616D0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5872932" y="1263577"/>
            <a:ext cx="0" cy="49694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ame 17">
            <a:extLst>
              <a:ext uri="{FF2B5EF4-FFF2-40B4-BE49-F238E27FC236}">
                <a16:creationId xmlns:a16="http://schemas.microsoft.com/office/drawing/2014/main" id="{6D7E2E0B-904D-4408-993F-A2EDAA1B5017}"/>
              </a:ext>
            </a:extLst>
          </p:cNvPr>
          <p:cNvSpPr/>
          <p:nvPr/>
        </p:nvSpPr>
        <p:spPr>
          <a:xfrm>
            <a:off x="895431" y="240590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F998F-300A-41B1-92BE-427CEE2AA063}"/>
              </a:ext>
            </a:extLst>
          </p:cNvPr>
          <p:cNvSpPr txBox="1"/>
          <p:nvPr/>
        </p:nvSpPr>
        <p:spPr>
          <a:xfrm>
            <a:off x="1501237" y="3661282"/>
            <a:ext cx="325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diện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khuôn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mặt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331DF3-82DA-437A-8BD9-269F65046F10}"/>
              </a:ext>
            </a:extLst>
          </p:cNvPr>
          <p:cNvSpPr txBox="1"/>
          <p:nvPr/>
        </p:nvSpPr>
        <p:spPr>
          <a:xfrm>
            <a:off x="1517167" y="4625680"/>
            <a:ext cx="3812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Điều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khiển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thang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máy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gia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̉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lập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bằng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giọng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nói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̀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nút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bấm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888DF-8F71-42FF-99AD-6E9582A06DF4}"/>
              </a:ext>
            </a:extLst>
          </p:cNvPr>
          <p:cNvSpPr txBox="1"/>
          <p:nvPr/>
        </p:nvSpPr>
        <p:spPr>
          <a:xfrm>
            <a:off x="1501237" y="2513951"/>
            <a:ext cx="352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Tạo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giao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diện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cho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web app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BB6E1E-1E89-4CD8-865C-BB2658C4BE01}"/>
              </a:ext>
            </a:extLst>
          </p:cNvPr>
          <p:cNvSpPr txBox="1"/>
          <p:nvPr/>
        </p:nvSpPr>
        <p:spPr>
          <a:xfrm>
            <a:off x="7121678" y="2351306"/>
            <a:ext cx="4114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Trong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môi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trường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nhiều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tạp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âm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nhận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diện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giọng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nói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chính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xác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3AC778-3EA1-4AB2-9CDC-6C56E2D4E28F}"/>
              </a:ext>
            </a:extLst>
          </p:cNvPr>
          <p:cNvSpPr txBox="1"/>
          <p:nvPr/>
        </p:nvSpPr>
        <p:spPr>
          <a:xfrm>
            <a:off x="7121677" y="3605566"/>
            <a:ext cx="436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thực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hiện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phần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kiểm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duyệt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khách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vào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tòa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Frame 17">
            <a:extLst>
              <a:ext uri="{FF2B5EF4-FFF2-40B4-BE49-F238E27FC236}">
                <a16:creationId xmlns:a16="http://schemas.microsoft.com/office/drawing/2014/main" id="{E4263F5A-4C80-4B4F-B573-60A47CAFF0A5}"/>
              </a:ext>
            </a:extLst>
          </p:cNvPr>
          <p:cNvSpPr/>
          <p:nvPr/>
        </p:nvSpPr>
        <p:spPr>
          <a:xfrm>
            <a:off x="895429" y="361562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524C8831-4C6B-4EB1-8B48-D6809D8904F9}"/>
              </a:ext>
            </a:extLst>
          </p:cNvPr>
          <p:cNvSpPr/>
          <p:nvPr/>
        </p:nvSpPr>
        <p:spPr>
          <a:xfrm>
            <a:off x="895429" y="470434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73CD8332-E705-44E5-9544-3E5BD9506FC5}"/>
              </a:ext>
            </a:extLst>
          </p:cNvPr>
          <p:cNvSpPr txBox="1">
            <a:spLocks/>
          </p:cNvSpPr>
          <p:nvPr/>
        </p:nvSpPr>
        <p:spPr>
          <a:xfrm>
            <a:off x="837544" y="1409194"/>
            <a:ext cx="4536001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Hoàn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thành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Arial"/>
              <a:cs typeface="Aharoni" panose="020B0604020202020204" pitchFamily="2" charset="-79"/>
            </a:endParaRP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CA877A95-898A-4E02-9CF6-55756F1D8F9B}"/>
              </a:ext>
            </a:extLst>
          </p:cNvPr>
          <p:cNvSpPr txBox="1">
            <a:spLocks/>
          </p:cNvSpPr>
          <p:nvPr/>
        </p:nvSpPr>
        <p:spPr>
          <a:xfrm>
            <a:off x="6719287" y="1395534"/>
            <a:ext cx="4536001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Chưa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hoàn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Arial"/>
                <a:cs typeface="Aharoni" panose="020B0604020202020204" pitchFamily="2" charset="-79"/>
              </a:rPr>
              <a:t>thành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Arial"/>
              <a:cs typeface="Aharoni" panose="020B0604020202020204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DBE447-F469-4379-ACCA-7EC4CB95AA13}"/>
              </a:ext>
            </a:extLst>
          </p:cNvPr>
          <p:cNvSpPr txBox="1"/>
          <p:nvPr/>
        </p:nvSpPr>
        <p:spPr>
          <a:xfrm>
            <a:off x="7121677" y="4806455"/>
            <a:ext cx="405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thực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hiện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Scan QR code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10" name="Graphic 9" descr="Badge Cross">
            <a:extLst>
              <a:ext uri="{FF2B5EF4-FFF2-40B4-BE49-F238E27FC236}">
                <a16:creationId xmlns:a16="http://schemas.microsoft.com/office/drawing/2014/main" id="{63B2BBE4-3849-4BE9-AE5C-126849EAA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172" y="2407008"/>
            <a:ext cx="644693" cy="644693"/>
          </a:xfrm>
          <a:prstGeom prst="rect">
            <a:avLst/>
          </a:prstGeom>
        </p:spPr>
      </p:pic>
      <p:pic>
        <p:nvPicPr>
          <p:cNvPr id="55" name="Graphic 54" descr="Badge Cross">
            <a:extLst>
              <a:ext uri="{FF2B5EF4-FFF2-40B4-BE49-F238E27FC236}">
                <a16:creationId xmlns:a16="http://schemas.microsoft.com/office/drawing/2014/main" id="{95A000E0-903E-46E7-BAD0-9FED8D679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172" y="3599219"/>
            <a:ext cx="644693" cy="644693"/>
          </a:xfrm>
          <a:prstGeom prst="rect">
            <a:avLst/>
          </a:prstGeom>
        </p:spPr>
      </p:pic>
      <p:pic>
        <p:nvPicPr>
          <p:cNvPr id="56" name="Graphic 55" descr="Badge Cross">
            <a:extLst>
              <a:ext uri="{FF2B5EF4-FFF2-40B4-BE49-F238E27FC236}">
                <a16:creationId xmlns:a16="http://schemas.microsoft.com/office/drawing/2014/main" id="{76A2DD20-9A60-4D4F-BC05-50D3F71B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172" y="4684164"/>
            <a:ext cx="644693" cy="6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9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75C67-3ABF-4BF8-B79C-CE697E184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HƯỚNG PHÁT TRIỂN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FE1010-A343-41DC-B575-1E398BE95E71}"/>
              </a:ext>
            </a:extLst>
          </p:cNvPr>
          <p:cNvGrpSpPr/>
          <p:nvPr/>
        </p:nvGrpSpPr>
        <p:grpSpPr>
          <a:xfrm>
            <a:off x="1414021" y="1530638"/>
            <a:ext cx="1660302" cy="847893"/>
            <a:chOff x="474140" y="1335957"/>
            <a:chExt cx="2421972" cy="12368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62F635-9789-47D8-9E6C-EBC639C0311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4CA77E9C-661F-4E5A-B5F1-6791BA0F68F6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CC4F0CA-ABBF-4BF6-AF68-9759B6A7852F}"/>
              </a:ext>
            </a:extLst>
          </p:cNvPr>
          <p:cNvSpPr/>
          <p:nvPr/>
        </p:nvSpPr>
        <p:spPr>
          <a:xfrm>
            <a:off x="1685805" y="172375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094EFA-E5F0-42B5-B05F-44EBC78EA1C4}"/>
              </a:ext>
            </a:extLst>
          </p:cNvPr>
          <p:cNvSpPr/>
          <p:nvPr/>
        </p:nvSpPr>
        <p:spPr>
          <a:xfrm>
            <a:off x="1575619" y="166113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A8432-F478-489B-A37D-9AA8C6A0C334}"/>
              </a:ext>
            </a:extLst>
          </p:cNvPr>
          <p:cNvSpPr txBox="1"/>
          <p:nvPr/>
        </p:nvSpPr>
        <p:spPr>
          <a:xfrm>
            <a:off x="3240519" y="1670572"/>
            <a:ext cx="434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Bổ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sung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các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chức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năng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của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ứng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dụng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chưa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thực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hiện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được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F5A692-FA2B-44D6-BDDF-37AF562A60D0}"/>
              </a:ext>
            </a:extLst>
          </p:cNvPr>
          <p:cNvGrpSpPr/>
          <p:nvPr/>
        </p:nvGrpSpPr>
        <p:grpSpPr>
          <a:xfrm>
            <a:off x="3114757" y="3481501"/>
            <a:ext cx="1660303" cy="847894"/>
            <a:chOff x="474139" y="1335959"/>
            <a:chExt cx="2421974" cy="12368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8FCFBE-CD9B-4916-9F75-39F4B7957429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Isosceles Triangle 1">
              <a:extLst>
                <a:ext uri="{FF2B5EF4-FFF2-40B4-BE49-F238E27FC236}">
                  <a16:creationId xmlns:a16="http://schemas.microsoft.com/office/drawing/2014/main" id="{51BFAE8F-9506-40C1-97C3-E44EE050C57A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D7450C0C-197C-4593-A028-DCA38BB9E395}"/>
              </a:ext>
            </a:extLst>
          </p:cNvPr>
          <p:cNvSpPr/>
          <p:nvPr/>
        </p:nvSpPr>
        <p:spPr>
          <a:xfrm>
            <a:off x="3256601" y="361199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E3271-5782-4D11-A45D-5CEA11EC0843}"/>
              </a:ext>
            </a:extLst>
          </p:cNvPr>
          <p:cNvSpPr/>
          <p:nvPr/>
        </p:nvSpPr>
        <p:spPr>
          <a:xfrm>
            <a:off x="3379972" y="3674614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7A077-A035-4219-91F8-0B43815B751E}"/>
              </a:ext>
            </a:extLst>
          </p:cNvPr>
          <p:cNvSpPr txBox="1"/>
          <p:nvPr/>
        </p:nvSpPr>
        <p:spPr>
          <a:xfrm>
            <a:off x="4916903" y="3626809"/>
            <a:ext cx="50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Kết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hợp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với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bên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cài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đặt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hê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̣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thống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thang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máy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đưa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vào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kiểm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tra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hoạt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động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thực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tế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A867BC-9E37-4967-8F1C-46B6B0DEA5C3}"/>
              </a:ext>
            </a:extLst>
          </p:cNvPr>
          <p:cNvGrpSpPr/>
          <p:nvPr/>
        </p:nvGrpSpPr>
        <p:grpSpPr>
          <a:xfrm>
            <a:off x="2284607" y="2492978"/>
            <a:ext cx="1660302" cy="847893"/>
            <a:chOff x="1744111" y="2572826"/>
            <a:chExt cx="2421972" cy="12368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38A70-57B8-4D9A-ACBA-42F6D6928E05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Isosceles Triangle 1">
              <a:extLst>
                <a:ext uri="{FF2B5EF4-FFF2-40B4-BE49-F238E27FC236}">
                  <a16:creationId xmlns:a16="http://schemas.microsoft.com/office/drawing/2014/main" id="{3FF807F0-AFC1-45FA-B64A-4A7108050B6B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89C0F9E-931E-4327-B0F8-A3D8EFBC348B}"/>
              </a:ext>
            </a:extLst>
          </p:cNvPr>
          <p:cNvSpPr/>
          <p:nvPr/>
        </p:nvSpPr>
        <p:spPr>
          <a:xfrm>
            <a:off x="2426450" y="2624148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19A3E-D4EF-49ED-AA47-0DCDE3F3D185}"/>
              </a:ext>
            </a:extLst>
          </p:cNvPr>
          <p:cNvSpPr/>
          <p:nvPr/>
        </p:nvSpPr>
        <p:spPr>
          <a:xfrm>
            <a:off x="2541806" y="2686767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C97DD9-4698-4D17-87F8-5940934C895C}"/>
              </a:ext>
            </a:extLst>
          </p:cNvPr>
          <p:cNvSpPr txBox="1"/>
          <p:nvPr/>
        </p:nvSpPr>
        <p:spPr>
          <a:xfrm>
            <a:off x="4086752" y="2642346"/>
            <a:ext cx="474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Kiểm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thử,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xây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dựng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nhiều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test cases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đê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̉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cải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thiện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và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tối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ưu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hệ thống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CF566-3657-4B09-8FF3-035DC52EE975}"/>
              </a:ext>
            </a:extLst>
          </p:cNvPr>
          <p:cNvGrpSpPr/>
          <p:nvPr/>
        </p:nvGrpSpPr>
        <p:grpSpPr>
          <a:xfrm>
            <a:off x="3948385" y="4461617"/>
            <a:ext cx="1660302" cy="847893"/>
            <a:chOff x="1744111" y="2572826"/>
            <a:chExt cx="2421972" cy="12368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9BDBA-46E8-4BD3-A334-152912DEA7D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Isosceles Triangle 1">
              <a:extLst>
                <a:ext uri="{FF2B5EF4-FFF2-40B4-BE49-F238E27FC236}">
                  <a16:creationId xmlns:a16="http://schemas.microsoft.com/office/drawing/2014/main" id="{68A4F90B-D24B-45C8-932C-C5FD9F9DB526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000B792-6754-4E63-B2F5-FD3CA6051160}"/>
              </a:ext>
            </a:extLst>
          </p:cNvPr>
          <p:cNvSpPr/>
          <p:nvPr/>
        </p:nvSpPr>
        <p:spPr>
          <a:xfrm>
            <a:off x="4104349" y="4592113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D1315D-FBAC-472B-BA84-07DD623E4DCE}"/>
              </a:ext>
            </a:extLst>
          </p:cNvPr>
          <p:cNvSpPr/>
          <p:nvPr/>
        </p:nvSpPr>
        <p:spPr>
          <a:xfrm>
            <a:off x="4213599" y="464229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4B4BAF-6284-4057-9B1A-D301AC3CD799}"/>
              </a:ext>
            </a:extLst>
          </p:cNvPr>
          <p:cNvSpPr txBox="1"/>
          <p:nvPr/>
        </p:nvSpPr>
        <p:spPr>
          <a:xfrm>
            <a:off x="5764084" y="4686426"/>
            <a:ext cx="482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Phát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triển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ứng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dụng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mobile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85761-2616-4446-B2F8-C420C6EB2A76}"/>
              </a:ext>
            </a:extLst>
          </p:cNvPr>
          <p:cNvSpPr txBox="1"/>
          <p:nvPr/>
        </p:nvSpPr>
        <p:spPr>
          <a:xfrm>
            <a:off x="6669885" y="5659065"/>
            <a:ext cx="23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Đưa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ra thị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trường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7EF8AC-EF42-4B52-8E59-A269DD7EA14B}"/>
              </a:ext>
            </a:extLst>
          </p:cNvPr>
          <p:cNvGrpSpPr/>
          <p:nvPr/>
        </p:nvGrpSpPr>
        <p:grpSpPr>
          <a:xfrm>
            <a:off x="4818971" y="5470777"/>
            <a:ext cx="1660302" cy="847893"/>
            <a:chOff x="474140" y="1335958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201C1B-A54F-4EBF-8A28-0D6D4A4C01B0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id="{D101166C-337B-48D7-BC92-66B2FF7B03CF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D7CAC7FF-AB10-47A4-9CC1-4F35283D1053}"/>
              </a:ext>
            </a:extLst>
          </p:cNvPr>
          <p:cNvSpPr/>
          <p:nvPr/>
        </p:nvSpPr>
        <p:spPr>
          <a:xfrm>
            <a:off x="5028257" y="5668715"/>
            <a:ext cx="452015" cy="452015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E7E7F-59BA-4EC2-BEAE-D260037AA45D}"/>
              </a:ext>
            </a:extLst>
          </p:cNvPr>
          <p:cNvSpPr/>
          <p:nvPr/>
        </p:nvSpPr>
        <p:spPr>
          <a:xfrm>
            <a:off x="5093410" y="5659065"/>
            <a:ext cx="261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7906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324</Words>
  <Application>Microsoft Office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Source Sans Pro Black</vt:lpstr>
      <vt:lpstr>Contents Slide Master</vt:lpstr>
      <vt:lpstr>PowerPoint Presentation</vt:lpstr>
      <vt:lpstr>PowerPoint Presentation</vt:lpstr>
      <vt:lpstr>PowerPoint Presentation</vt:lpstr>
      <vt:lpstr>MÔ HÌNH CHUNG CỦA ỨNG DỤNG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Nhung Hong</dc:creator>
  <cp:lastModifiedBy>Windows User</cp:lastModifiedBy>
  <cp:revision>4</cp:revision>
  <dcterms:created xsi:type="dcterms:W3CDTF">2020-07-26T04:13:19Z</dcterms:created>
  <dcterms:modified xsi:type="dcterms:W3CDTF">2020-07-26T04:18:05Z</dcterms:modified>
</cp:coreProperties>
</file>